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9B216A-E781-4C66-B350-5B3C2C1E3431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76E51-3507-42C6-AE9F-6DB31CD68EE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http://photohellas-plogs-gr.pblogs.gr/files/f/216053-DSC0002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photohellas-plogs-gr.pblogs.gr/files/f/216052-DSC0002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8458200" cy="1926706"/>
          </a:xfrm>
        </p:spPr>
        <p:txBody>
          <a:bodyPr>
            <a:normAutofit/>
          </a:bodyPr>
          <a:lstStyle/>
          <a:p>
            <a:r>
              <a:rPr lang="el-GR" sz="6000" dirty="0" smtClean="0"/>
              <a:t>ΕΝΑΣ ΤΟΠΟΣ ΟΡΕΙΝΟΣ</a:t>
            </a:r>
            <a:endParaRPr lang="el-G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03maBBHrrQg/SS9oftaHX0I/AAAAAAAAGVw/V4z2DdBt4xg/s1600/5944-m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192688" cy="4654837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323528" y="188640"/>
            <a:ext cx="8208912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 κοιλάδα των Τεμπών</a:t>
            </a:r>
            <a:endParaRPr lang="el-GR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5661248"/>
            <a:ext cx="8164016" cy="950317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Κοιλάδα : μια στενή πεδινή έκταση ανάμεσα σε δυο βουνά που τη διασχίζει ένα ποτάμι.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ΒΟΥΝΑ</a:t>
            </a:r>
            <a:endParaRPr lang="el-GR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5085184"/>
            <a:ext cx="8686800" cy="151479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Το ψηλότερο σημείο ενός βουνού ονομάζεται </a:t>
            </a:r>
            <a:r>
              <a:rPr lang="el-GR" sz="2400" b="1" u="sng" dirty="0" smtClean="0"/>
              <a:t>κορυφή.</a:t>
            </a:r>
          </a:p>
          <a:p>
            <a:r>
              <a:rPr lang="el-GR" sz="2400" dirty="0" smtClean="0"/>
              <a:t>Τα χαμηλότερα σημεία ονομάζονται </a:t>
            </a:r>
            <a:r>
              <a:rPr lang="el-GR" sz="2400" b="1" u="sng" dirty="0" smtClean="0"/>
              <a:t>πρόποδες </a:t>
            </a:r>
            <a:r>
              <a:rPr lang="el-GR" sz="2400" b="1" u="sng" dirty="0" smtClean="0"/>
              <a:t>.</a:t>
            </a:r>
          </a:p>
          <a:p>
            <a:r>
              <a:rPr lang="el-GR" sz="2400" dirty="0" smtClean="0"/>
              <a:t>Ανάμεσα στην κορυφή και στους πρόποδες είναι η </a:t>
            </a:r>
            <a:r>
              <a:rPr lang="el-GR" sz="2400" b="1" u="sng" dirty="0" smtClean="0"/>
              <a:t>πλαγιά.</a:t>
            </a:r>
            <a:endParaRPr lang="el-GR" sz="2400" b="1" u="sng" dirty="0" smtClean="0"/>
          </a:p>
        </p:txBody>
      </p:sp>
      <p:pic>
        <p:nvPicPr>
          <p:cNvPr id="28674" name="Picture 2" descr="http://www.evrytan.gr/images/kaliakouda_mxorio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5583"/>
            <a:ext cx="5184576" cy="4024319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6444208" y="1772816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κορυφή</a:t>
            </a:r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flipH="1" flipV="1">
            <a:off x="4860032" y="1700808"/>
            <a:ext cx="1656184" cy="72008"/>
          </a:xfrm>
          <a:prstGeom prst="straightConnector1">
            <a:avLst/>
          </a:prstGeom>
          <a:ln w="25400" cmpd="tri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6588224" y="4869160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πρόποδες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660232" y="3356992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πλαγιά</a:t>
            </a:r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 flipV="1">
            <a:off x="5076056" y="3429000"/>
            <a:ext cx="1656184" cy="72008"/>
          </a:xfrm>
          <a:prstGeom prst="straightConnector1">
            <a:avLst/>
          </a:prstGeom>
          <a:ln w="25400" cmpd="tri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flipH="1" flipV="1">
            <a:off x="3491880" y="4941168"/>
            <a:ext cx="3096344" cy="72008"/>
          </a:xfrm>
          <a:prstGeom prst="straightConnector1">
            <a:avLst/>
          </a:prstGeom>
          <a:ln w="25400" cmpd="tri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085184"/>
            <a:ext cx="8991600" cy="1772816"/>
          </a:xfrm>
        </p:spPr>
        <p:txBody>
          <a:bodyPr>
            <a:normAutofit/>
          </a:bodyPr>
          <a:lstStyle/>
          <a:p>
            <a:r>
              <a:rPr lang="el-GR" sz="2400" b="1" i="1" u="sng" dirty="0" smtClean="0"/>
              <a:t>Λόφος</a:t>
            </a:r>
            <a:r>
              <a:rPr lang="el-GR" sz="2400" dirty="0" smtClean="0"/>
              <a:t> είναι ένα ύψωμα της επιφάνειας της Γης, που το ύψος του φτάνει μέχρι τα 300 μ. </a:t>
            </a:r>
            <a:r>
              <a:rPr lang="el-GR" sz="2400" b="1" i="1" u="sng" dirty="0" smtClean="0"/>
              <a:t>Το βουνό </a:t>
            </a:r>
            <a:r>
              <a:rPr lang="el-GR" sz="2400" dirty="0" smtClean="0"/>
              <a:t>έχει ύψος από 300 έως 500 μ. </a:t>
            </a:r>
            <a:r>
              <a:rPr lang="el-GR" sz="2400" b="1" i="1" u="sng" dirty="0" smtClean="0"/>
              <a:t>Το όρος </a:t>
            </a:r>
            <a:r>
              <a:rPr lang="el-GR" sz="2400" dirty="0" smtClean="0"/>
              <a:t>ξεπερνάει τα 500 μ. Συνήθως όμως οι λέξεις βουνό και όρος ταυτίζονται. Μια σειρά από όρη αποτελεί την </a:t>
            </a:r>
            <a:r>
              <a:rPr lang="el-GR" sz="2400" b="1" i="1" u="sng" dirty="0" smtClean="0"/>
              <a:t>οροσειρά. </a:t>
            </a:r>
          </a:p>
        </p:txBody>
      </p:sp>
      <p:pic>
        <p:nvPicPr>
          <p:cNvPr id="15362" name="Picture 2" descr="http://4.bp.blogspot.com/_QMD3uDrxxgM/SS9Hw7vTocI/AAAAAAAABHg/tpIrxR7e2n4/s400/%CE%A5%CF%88%CF%8C%CE%BC%CE%B5%CF%84%CF%81%CE%BF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39"/>
            <a:ext cx="7128792" cy="4906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9984" y="5503019"/>
            <a:ext cx="8164016" cy="1354981"/>
          </a:xfrm>
        </p:spPr>
        <p:txBody>
          <a:bodyPr>
            <a:normAutofit/>
          </a:bodyPr>
          <a:lstStyle/>
          <a:p>
            <a:r>
              <a:rPr lang="el-GR" sz="2400" b="1" u="sng" dirty="0" smtClean="0"/>
              <a:t>Φαράγγι</a:t>
            </a:r>
            <a:r>
              <a:rPr lang="el-GR" sz="2400" dirty="0" smtClean="0"/>
              <a:t> είναι ένα βαθύ χάσμα ανάμεσα σε βουνά, μια βαθιά και απόκρημνη χαράδρα</a:t>
            </a:r>
            <a:r>
              <a:rPr lang="el-GR" sz="2400" dirty="0" smtClean="0"/>
              <a:t>. Στη </a:t>
            </a:r>
            <a:r>
              <a:rPr lang="el-GR" sz="2400" dirty="0" smtClean="0"/>
              <a:t>φωτογραφία το φαράγγι της Σαμαριάς</a:t>
            </a:r>
          </a:p>
        </p:txBody>
      </p:sp>
      <p:pic>
        <p:nvPicPr>
          <p:cNvPr id="29698" name="Picture 2" descr="http://4.bp.blogspot.com/_QMD3uDrxxgM/SS9IHOkePZI/AAAAAAAABHo/y-KrycRPCHc/s400/%CE%A3%CE%B1%CE%BC%CE%B1%CF%81%CE%B9%CE%AC-%CF%80%CF%8C%CF%81%CF%84%CE%B5%CF%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3600400" cy="495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5517232"/>
            <a:ext cx="8740080" cy="562893"/>
          </a:xfrm>
        </p:spPr>
        <p:txBody>
          <a:bodyPr>
            <a:normAutofit fontScale="77500" lnSpcReduction="20000"/>
          </a:bodyPr>
          <a:lstStyle/>
          <a:p>
            <a:r>
              <a:rPr lang="el-GR" b="1" u="sng" dirty="0" smtClean="0"/>
              <a:t>Οροπέδιο: </a:t>
            </a:r>
            <a:r>
              <a:rPr lang="el-GR" dirty="0" smtClean="0"/>
              <a:t>είναι μια μικρή πεδιάδα  ανάμεσα σε δυο βουνά.</a:t>
            </a:r>
            <a:endParaRPr lang="el-GR" dirty="0"/>
          </a:p>
        </p:txBody>
      </p:sp>
      <p:pic>
        <p:nvPicPr>
          <p:cNvPr id="30722" name="Picture 2" descr="http://www.hellenica.de/Griechenland/Ort/NidaHocheb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768752" cy="5079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5928" y="5877272"/>
            <a:ext cx="8668072" cy="792088"/>
          </a:xfrm>
        </p:spPr>
        <p:txBody>
          <a:bodyPr>
            <a:normAutofit fontScale="85000" lnSpcReduction="20000"/>
          </a:bodyPr>
          <a:lstStyle/>
          <a:p>
            <a:r>
              <a:rPr lang="el-GR" b="1" u="sng" dirty="0" err="1" smtClean="0"/>
              <a:t>Καταράκτης</a:t>
            </a:r>
            <a:r>
              <a:rPr lang="el-GR" dirty="0" smtClean="0"/>
              <a:t>: είναι η απότομη πτώση νερού από ένα ψηλό μέρος σε ένα χαμηλό.</a:t>
            </a:r>
            <a:endParaRPr lang="el-GR" dirty="0"/>
          </a:p>
        </p:txBody>
      </p:sp>
      <p:pic>
        <p:nvPicPr>
          <p:cNvPr id="69634" name="Picture 2" descr="ΚΑΤΑΡΑΚΤΕΣ ΕΔΕΣΣΑΣ">
            <a:hlinkClick r:id="rId2" tooltip="ΚΑΤΑΡΑΚΤΕΣ ΕΔΕΣΣΑΣ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528392" cy="2646296"/>
          </a:xfrm>
          <a:prstGeom prst="rect">
            <a:avLst/>
          </a:prstGeom>
          <a:noFill/>
        </p:spPr>
      </p:pic>
      <p:pic>
        <p:nvPicPr>
          <p:cNvPr id="69636" name="Picture 4" descr="ΚΑΤΑΡΑΚΤΕΣ ΕΔΕΣΣΑΣ">
            <a:hlinkClick r:id="rId4" tooltip="ΚΑΤΑΡΑΚΤΕΣ ΕΔΕΣΣΑΣ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140968"/>
            <a:ext cx="3552394" cy="2664296"/>
          </a:xfrm>
          <a:prstGeom prst="rect">
            <a:avLst/>
          </a:prstGeom>
          <a:noFill/>
        </p:spPr>
      </p:pic>
      <p:pic>
        <p:nvPicPr>
          <p:cNvPr id="69638" name="Picture 6" descr="http://www.pleasuretravel.gr/wp-content/uploads/2011/09/niagara-fall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04664"/>
            <a:ext cx="4248472" cy="2592287"/>
          </a:xfrm>
          <a:prstGeom prst="rect">
            <a:avLst/>
          </a:prstGeom>
          <a:noFill/>
        </p:spPr>
      </p:pic>
      <p:pic>
        <p:nvPicPr>
          <p:cNvPr id="69640" name="Picture 8" descr="http://perierga.gr/wp-content/uploads/2011/01/Detian_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140968"/>
            <a:ext cx="4320480" cy="2672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151</Words>
  <Application>Microsoft Office PowerPoint</Application>
  <PresentationFormat>Προβολή στην οθόνη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Διαστημικό</vt:lpstr>
      <vt:lpstr>ΕΝΑΣ ΤΟΠΟΣ ΟΡΕΙΝΟΣ</vt:lpstr>
      <vt:lpstr>Διαφάνεια 2</vt:lpstr>
      <vt:lpstr>ΒΟΥΝΑ</vt:lpstr>
      <vt:lpstr>Διαφάνεια 4</vt:lpstr>
      <vt:lpstr>Διαφάνεια 5</vt:lpstr>
      <vt:lpstr>Διαφάνεια 6</vt:lpstr>
      <vt:lpstr>Διαφάνεια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ΕΝΑΣ ΤΟΠΟΣ ΟΡΕΙΝΟΣ</dc:title>
  <dc:creator>anatoli</dc:creator>
  <cp:lastModifiedBy>anatoli</cp:lastModifiedBy>
  <cp:revision>18</cp:revision>
  <dcterms:created xsi:type="dcterms:W3CDTF">2012-01-11T15:26:35Z</dcterms:created>
  <dcterms:modified xsi:type="dcterms:W3CDTF">2012-01-11T17:36:44Z</dcterms:modified>
</cp:coreProperties>
</file>