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67" r:id="rId5"/>
    <p:sldId id="264" r:id="rId6"/>
    <p:sldId id="259" r:id="rId7"/>
    <p:sldId id="270" r:id="rId8"/>
    <p:sldId id="260" r:id="rId9"/>
    <p:sldId id="261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A696-008A-492E-A9CC-1062BCAA53FB}" type="datetimeFigureOut">
              <a:rPr lang="el-GR" smtClean="0"/>
              <a:pPr/>
              <a:t>17/4/2014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18DCE-9A32-43D9-8B6A-7B8249D9E97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A696-008A-492E-A9CC-1062BCAA53FB}" type="datetimeFigureOut">
              <a:rPr lang="el-GR" smtClean="0"/>
              <a:pPr/>
              <a:t>17/4/2014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18DCE-9A32-43D9-8B6A-7B8249D9E97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A696-008A-492E-A9CC-1062BCAA53FB}" type="datetimeFigureOut">
              <a:rPr lang="el-GR" smtClean="0"/>
              <a:pPr/>
              <a:t>17/4/2014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18DCE-9A32-43D9-8B6A-7B8249D9E97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A696-008A-492E-A9CC-1062BCAA53FB}" type="datetimeFigureOut">
              <a:rPr lang="el-GR" smtClean="0"/>
              <a:pPr/>
              <a:t>17/4/2014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18DCE-9A32-43D9-8B6A-7B8249D9E97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A696-008A-492E-A9CC-1062BCAA53FB}" type="datetimeFigureOut">
              <a:rPr lang="el-GR" smtClean="0"/>
              <a:pPr/>
              <a:t>17/4/2014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18DCE-9A32-43D9-8B6A-7B8249D9E97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A696-008A-492E-A9CC-1062BCAA53FB}" type="datetimeFigureOut">
              <a:rPr lang="el-GR" smtClean="0"/>
              <a:pPr/>
              <a:t>17/4/2014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18DCE-9A32-43D9-8B6A-7B8249D9E97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A696-008A-492E-A9CC-1062BCAA53FB}" type="datetimeFigureOut">
              <a:rPr lang="el-GR" smtClean="0"/>
              <a:pPr/>
              <a:t>17/4/2014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18DCE-9A32-43D9-8B6A-7B8249D9E97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A696-008A-492E-A9CC-1062BCAA53FB}" type="datetimeFigureOut">
              <a:rPr lang="el-GR" smtClean="0"/>
              <a:pPr/>
              <a:t>17/4/2014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18DCE-9A32-43D9-8B6A-7B8249D9E97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A696-008A-492E-A9CC-1062BCAA53FB}" type="datetimeFigureOut">
              <a:rPr lang="el-GR" smtClean="0"/>
              <a:pPr/>
              <a:t>17/4/2014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18DCE-9A32-43D9-8B6A-7B8249D9E97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A696-008A-492E-A9CC-1062BCAA53FB}" type="datetimeFigureOut">
              <a:rPr lang="el-GR" smtClean="0"/>
              <a:pPr/>
              <a:t>17/4/2014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18DCE-9A32-43D9-8B6A-7B8249D9E97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A696-008A-492E-A9CC-1062BCAA53FB}" type="datetimeFigureOut">
              <a:rPr lang="el-GR" smtClean="0"/>
              <a:pPr/>
              <a:t>17/4/2014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18DCE-9A32-43D9-8B6A-7B8249D9E97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AA696-008A-492E-A9CC-1062BCAA53FB}" type="datetimeFigureOut">
              <a:rPr lang="el-GR" smtClean="0"/>
              <a:pPr/>
              <a:t>17/4/2014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18DCE-9A32-43D9-8B6A-7B8249D9E979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1403649" y="1052736"/>
            <a:ext cx="6408712" cy="55399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72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ctr" rotWithShape="0">
                    <a:schemeClr val="accent4">
                      <a:lumMod val="75000"/>
                    </a:schemeClr>
                  </a:outerShdw>
                </a:effectLst>
                <a:latin typeface="Comic Sans MS" pitchFamily="66" charset="0"/>
              </a:rPr>
              <a:t>Παγκόσμια</a:t>
            </a:r>
            <a:r>
              <a:rPr lang="el-GR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 </a:t>
            </a:r>
            <a:r>
              <a:rPr lang="el-GR" sz="72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Ημέρα </a:t>
            </a:r>
          </a:p>
          <a:p>
            <a:pPr algn="ctr"/>
            <a:r>
              <a:rPr lang="el-GR" sz="72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Παιδικού Βιβλίου</a:t>
            </a:r>
          </a:p>
          <a:p>
            <a:pPr algn="ctr"/>
            <a:endParaRPr lang="el-GR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https://fbcdn-sphotos-b-a.akamaihd.net/hphotos-ak-ash3/1525096_574590279286839_1855488968_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0"/>
            <a:ext cx="58326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971600" y="836712"/>
            <a:ext cx="72008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200" b="1" i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«Συχνά οι αναγνώστες ρωτούν τους συγγραφείς πώς γίνεται και γράφουν τις ιστορίες τους - από πού έρχονται οι ιδέες; Από τη φαντασία μου, απαντάει ο συγγραφέας. Α, μάλιστα, μπορεί να πουν οι αναγνώστες. Αλλά πού είναι η φαντασία σας, και από τι είναι φτιαγμένη, και έχουν όλοι φαντασία;»</a:t>
            </a:r>
            <a:r>
              <a:rPr lang="el-GR" sz="32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, λέει το μήνυμα της Siobhàn </a:t>
            </a:r>
            <a:r>
              <a:rPr lang="el-GR" sz="3200" b="1" dirty="0" err="1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Parkinson</a:t>
            </a:r>
            <a:r>
              <a:rPr lang="el-GR" sz="32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.</a:t>
            </a:r>
            <a:endParaRPr lang="el-GR" sz="32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99764" y="2204864"/>
            <a:ext cx="8792985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l-GR" sz="6000" dirty="0" smtClean="0">
                <a:solidFill>
                  <a:schemeClr val="tx2">
                    <a:lumMod val="75000"/>
                  </a:schemeClr>
                </a:solidFill>
              </a:rPr>
              <a:t>Εσύ, τι μπορείς να κάνεις με</a:t>
            </a:r>
          </a:p>
          <a:p>
            <a:pPr algn="ctr"/>
            <a:r>
              <a:rPr lang="el-GR" sz="6000" dirty="0" smtClean="0">
                <a:solidFill>
                  <a:schemeClr val="tx2">
                    <a:lumMod val="75000"/>
                  </a:schemeClr>
                </a:solidFill>
              </a:rPr>
              <a:t>ένα βιβλίο;</a:t>
            </a:r>
            <a:endParaRPr lang="el-GR" sz="6000" b="1" cap="all" spc="0" dirty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0" y="404664"/>
            <a:ext cx="9144000" cy="6124754"/>
          </a:xfrm>
          <a:prstGeom prst="rect">
            <a:avLst/>
          </a:prstGeom>
          <a:gradFill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16200000" scaled="0"/>
          </a:gradFill>
          <a:ln/>
          <a:effectLst>
            <a:outerShdw blurRad="40000" dist="23000" dir="5400000" rotWithShape="0">
              <a:schemeClr val="bg1">
                <a:alpha val="70000"/>
              </a:scheme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…</a:t>
            </a:r>
            <a:r>
              <a:rPr lang="el-GR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αγαπώ, βαριέμαι, γαληνεύω, δημιουργώ, εκφράζομαι,</a:t>
            </a:r>
          </a:p>
          <a:p>
            <a:pPr algn="ctr"/>
            <a:r>
              <a:rPr lang="el-GR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ζωγραφίζω, ημερεύω, θλίβομαι, ισορροπώ, καθηλώνομαι,</a:t>
            </a:r>
          </a:p>
          <a:p>
            <a:pPr algn="ctr"/>
            <a:r>
              <a:rPr lang="el-GR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Λησμονώ, μαγνητίζομαι, νοσταλγώ, ξεχνιέμαι,</a:t>
            </a:r>
          </a:p>
          <a:p>
            <a:pPr algn="ctr"/>
            <a:r>
              <a:rPr lang="el-GR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ο</a:t>
            </a:r>
            <a:r>
              <a:rPr lang="el-GR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νειρεύομαι,</a:t>
            </a:r>
          </a:p>
          <a:p>
            <a:pPr algn="ctr"/>
            <a:r>
              <a:rPr lang="el-GR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Περπατώ, ρεμπελεύω, σιωπώ, ταξιδεύω, υπνωτίζομαι, φοβάμαι,</a:t>
            </a:r>
          </a:p>
          <a:p>
            <a:pPr algn="ctr"/>
            <a:r>
              <a:rPr lang="el-GR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Χασομερώ, ψάχνομαι,</a:t>
            </a:r>
          </a:p>
          <a:p>
            <a:pPr algn="ctr"/>
            <a:r>
              <a:rPr lang="el-GR" sz="36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ωραιοβατώ</a:t>
            </a:r>
            <a:r>
              <a:rPr lang="el-GR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…………………</a:t>
            </a:r>
            <a:endParaRPr lang="el-GR" sz="36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l-GR" sz="3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atoli\Desktop\λεσχη αναγνωσης 2014-04-08 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Ημέρα παιδικού βιβλίου στο σχολείο μας</a:t>
            </a:r>
            <a:endParaRPr lang="el-GR" sz="3200" b="1" dirty="0">
              <a:solidFill>
                <a:schemeClr val="accent5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l-GR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Στο σχολείο μας σήμερα πραγματοποιήθηκε παρουσίαση για την Παγκόσμια Ημέρα Παιδικού Βιβλίου από τη Λέσχη Ανάγνωσης του σχολείου σε συνεργασία με το Στ2. Την παρουσίαση τίμησε η συγγραφέας κυρία </a:t>
            </a:r>
            <a:r>
              <a:rPr lang="el-GR" sz="28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Πετκανοπούλου</a:t>
            </a:r>
            <a:r>
              <a:rPr lang="el-GR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η οποία μίλησε στα παιδιά για τον 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Hans Christian Andersen</a:t>
            </a:r>
            <a:r>
              <a:rPr lang="el-GR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, καθώς και για δημιουργικές ιδέες που μπορεί να </a:t>
            </a:r>
            <a:r>
              <a:rPr lang="el-GR" sz="28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προκύ</a:t>
            </a:r>
            <a:r>
              <a:rPr lang="el-GR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l-GR" sz="28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ψουν</a:t>
            </a:r>
            <a:r>
              <a:rPr lang="el-GR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(επιτραπέζια παιχνίδια)από την ανάγνωση βιβλίων. Το Στ2 παρουσίασε ένα οδοιπορικό στις λησμονημένες πατρίδες με λόγο και μουσική ενώ τα παιδιά της Λέσχης διάβασαν δικά τους παραμύθια</a:t>
            </a:r>
            <a:r>
              <a:rPr lang="el-GR" sz="2800" dirty="0" smtClean="0">
                <a:solidFill>
                  <a:schemeClr val="bg1"/>
                </a:solidFill>
              </a:rPr>
              <a:t>.</a:t>
            </a:r>
            <a:endParaRPr lang="el-GR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atoli\Desktop\λεσχη αναγνωσης 2014-04-08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natoli\Desktop\λεσχη αναγνωσης 2014-04-08 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166</Words>
  <Application>Microsoft Office PowerPoint</Application>
  <PresentationFormat>Προβολή στην οθόνη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Ημέρα παιδικού βιβλίου στο σχολείο μας</vt:lpstr>
      <vt:lpstr>Διαφάνεια 8</vt:lpstr>
      <vt:lpstr>Διαφάνεια 9</vt:lpstr>
    </vt:vector>
  </TitlesOfParts>
  <Company>OFFICE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OWNER</dc:creator>
  <cp:lastModifiedBy>anatoli</cp:lastModifiedBy>
  <cp:revision>17</cp:revision>
  <dcterms:created xsi:type="dcterms:W3CDTF">2014-04-07T18:54:40Z</dcterms:created>
  <dcterms:modified xsi:type="dcterms:W3CDTF">2014-04-16T22:00:54Z</dcterms:modified>
</cp:coreProperties>
</file>