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C768C4-9165-4CEB-943E-FC3C5A974005}" type="datetimeFigureOut">
              <a:rPr lang="el-GR" smtClean="0"/>
              <a:t>11/1/2012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78AA9C-C51C-4C01-82AA-66E7F39141D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ΕΝΑΣ    ΤΟΠΟΣ    ΠΑΡΑΘΑΛΑΣΣΙΟΣ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5661248"/>
            <a:ext cx="8659688" cy="994941"/>
          </a:xfrm>
        </p:spPr>
        <p:txBody>
          <a:bodyPr>
            <a:normAutofit lnSpcReduction="10000"/>
          </a:bodyPr>
          <a:lstStyle/>
          <a:p>
            <a:r>
              <a:rPr lang="el-GR" b="1" u="sng" dirty="0" smtClean="0">
                <a:solidFill>
                  <a:srgbClr val="002060"/>
                </a:solidFill>
              </a:rPr>
              <a:t>Χερσόνησος: </a:t>
            </a:r>
            <a:r>
              <a:rPr lang="el-GR" dirty="0" smtClean="0">
                <a:solidFill>
                  <a:srgbClr val="002060"/>
                </a:solidFill>
              </a:rPr>
              <a:t>ένα μεγάλο  κομμάτι ξηρά που μπαίνει στη θάλασσα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2.static.slando.com/photos/live/21/hersonisos-8903-tm-sto-prwto-podi-periohi-palioyri_35123721_1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810000" cy="283845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5/5d/Peninsula_croatia.jpg/240px-Peninsula_croat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8640"/>
            <a:ext cx="3744416" cy="2808312"/>
          </a:xfrm>
          <a:prstGeom prst="rect">
            <a:avLst/>
          </a:prstGeom>
          <a:noFill/>
        </p:spPr>
      </p:pic>
      <p:pic>
        <p:nvPicPr>
          <p:cNvPr id="1030" name="Picture 6" descr="http://www.hellenica.de/Griechenland/Karte/DimosKassandr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212976"/>
            <a:ext cx="2664296" cy="2422088"/>
          </a:xfrm>
          <a:prstGeom prst="rect">
            <a:avLst/>
          </a:prstGeom>
          <a:noFill/>
        </p:spPr>
      </p:pic>
      <p:pic>
        <p:nvPicPr>
          <p:cNvPr id="1034" name="Picture 10" descr="http://t1.gstatic.com/images?q=tbn:ANd9GcT34J0k_4A4Y5kGL_x3W-QT3VGTngKCGlJb85JuqotbJty1dFEBlHLAdb7pa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284984"/>
            <a:ext cx="2680912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589240"/>
            <a:ext cx="8686800" cy="850925"/>
          </a:xfrm>
        </p:spPr>
        <p:txBody>
          <a:bodyPr>
            <a:noAutofit/>
          </a:bodyPr>
          <a:lstStyle/>
          <a:p>
            <a:r>
              <a:rPr lang="el-GR" b="1" i="1" u="sng" dirty="0" smtClean="0">
                <a:solidFill>
                  <a:srgbClr val="002060"/>
                </a:solidFill>
              </a:rPr>
              <a:t>Κόλπος: </a:t>
            </a:r>
            <a:r>
              <a:rPr lang="el-GR" dirty="0" smtClean="0">
                <a:solidFill>
                  <a:srgbClr val="002060"/>
                </a:solidFill>
              </a:rPr>
              <a:t>ένα μέρος της θάλασσας που μπαίνει στην  ξηρά.</a:t>
            </a:r>
          </a:p>
        </p:txBody>
      </p:sp>
      <p:pic>
        <p:nvPicPr>
          <p:cNvPr id="15362" name="Picture 2" descr="http://www.hellenica.de/Griechenland/SAT/WWThermaicGu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600462" cy="4032448"/>
          </a:xfrm>
          <a:prstGeom prst="rect">
            <a:avLst/>
          </a:prstGeom>
          <a:noFill/>
        </p:spPr>
      </p:pic>
      <p:pic>
        <p:nvPicPr>
          <p:cNvPr id="15364" name="Picture 4" descr="http://www.gtp.gr/showphoto.asp?FN=MGfiles%5Clocation%5Cimage4920%5B7805%5D.jpg&amp;Q=100&amp;MW=5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5668" y="3284984"/>
            <a:ext cx="4072768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5229200"/>
            <a:ext cx="8686800" cy="850925"/>
          </a:xfrm>
        </p:spPr>
        <p:txBody>
          <a:bodyPr>
            <a:normAutofit fontScale="92500" lnSpcReduction="20000"/>
          </a:bodyPr>
          <a:lstStyle/>
          <a:p>
            <a:r>
              <a:rPr lang="el-GR" sz="3500" b="1" i="1" u="sng" dirty="0" smtClean="0">
                <a:solidFill>
                  <a:srgbClr val="002060"/>
                </a:solidFill>
              </a:rPr>
              <a:t>Ακρωτήρι: </a:t>
            </a:r>
            <a:r>
              <a:rPr lang="el-GR" dirty="0" smtClean="0">
                <a:solidFill>
                  <a:srgbClr val="002060"/>
                </a:solidFill>
              </a:rPr>
              <a:t>μια μύτη ξηράς που μπαίνει στη θάλασσα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www.digital-camera.gr/photos/akrotiri_marmagkas_boreia_ith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667939" cy="5004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5661248"/>
            <a:ext cx="8686800" cy="922933"/>
          </a:xfrm>
        </p:spPr>
        <p:txBody>
          <a:bodyPr>
            <a:normAutofit fontScale="92500" lnSpcReduction="10000"/>
          </a:bodyPr>
          <a:lstStyle/>
          <a:p>
            <a:r>
              <a:rPr lang="el-GR" b="1" i="1" u="sng" dirty="0" smtClean="0">
                <a:solidFill>
                  <a:srgbClr val="002060"/>
                </a:solidFill>
              </a:rPr>
              <a:t>Νησί: </a:t>
            </a:r>
            <a:r>
              <a:rPr lang="el-GR" dirty="0" smtClean="0">
                <a:solidFill>
                  <a:srgbClr val="002060"/>
                </a:solidFill>
              </a:rPr>
              <a:t>ένα μικρό ή μεγάλο μέρος ξηράς που βρέχεται γύρω-γύρω από τη θάλασσα.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17410" name="Picture 2" descr="http://t1.gstatic.com/images?q=tbn:ANd9GcTDRWn5ADJ0BzW6eKDpbLR_SI0ynT_JoCTF5K9EVVoKG3ccPpYP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914687" cy="2952328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Sv7im4lEo0V2njNRLdkDflJLCSmXSXN1cseO8230Vn2QzGoNk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8640"/>
            <a:ext cx="3888432" cy="2912572"/>
          </a:xfrm>
          <a:prstGeom prst="rect">
            <a:avLst/>
          </a:prstGeom>
          <a:noFill/>
        </p:spPr>
      </p:pic>
      <p:pic>
        <p:nvPicPr>
          <p:cNvPr id="17414" name="Picture 6" descr="http://www.travelcyclades.gr/santorini-photos/santorini-gree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284984"/>
            <a:ext cx="3744416" cy="2415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4797152"/>
            <a:ext cx="8686800" cy="1282973"/>
          </a:xfrm>
        </p:spPr>
        <p:txBody>
          <a:bodyPr/>
          <a:lstStyle/>
          <a:p>
            <a:r>
              <a:rPr lang="el-GR" b="1" i="1" u="sng" dirty="0" smtClean="0">
                <a:solidFill>
                  <a:srgbClr val="002060"/>
                </a:solidFill>
              </a:rPr>
              <a:t>Ισθμός: </a:t>
            </a:r>
            <a:r>
              <a:rPr lang="el-GR" dirty="0" smtClean="0">
                <a:solidFill>
                  <a:srgbClr val="002060"/>
                </a:solidFill>
              </a:rPr>
              <a:t>μια στενή λωρίδα ξηράς που ενώνει δυο στεριές και χωρίζει δυο θάλασσες.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18434" name="Picture 2" descr="http://www.sikyon.com/korinth/Monuments/isthm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2344650" cy="1728192"/>
          </a:xfrm>
          <a:prstGeom prst="rect">
            <a:avLst/>
          </a:prstGeom>
          <a:noFill/>
        </p:spPr>
      </p:pic>
      <p:pic>
        <p:nvPicPr>
          <p:cNvPr id="18438" name="Picture 6" descr="http://t2.gstatic.com/images?q=tbn:ANd9GcTyrH-JjSqiDxfLhrCdKYUVwV3RWNPaw0BjPrXN5oSc7lbIUQYd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052736"/>
            <a:ext cx="5242180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5085184"/>
            <a:ext cx="8686800" cy="994941"/>
          </a:xfrm>
        </p:spPr>
        <p:txBody>
          <a:bodyPr>
            <a:normAutofit lnSpcReduction="10000"/>
          </a:bodyPr>
          <a:lstStyle/>
          <a:p>
            <a:r>
              <a:rPr lang="el-GR" b="1" i="1" u="sng" dirty="0" smtClean="0">
                <a:solidFill>
                  <a:srgbClr val="002060"/>
                </a:solidFill>
              </a:rPr>
              <a:t>Πορθμός: </a:t>
            </a:r>
            <a:r>
              <a:rPr lang="el-GR" dirty="0" smtClean="0">
                <a:solidFill>
                  <a:srgbClr val="002060"/>
                </a:solidFill>
              </a:rPr>
              <a:t>μια στενή λωρίδα θάλασσας που ενώνει δυο θάλασσες και χωρίζει δυο στεριές.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19458" name="Picture 2" descr="http://upload.wikimedia.org/wikipedia/commons/thumb/6/6a/Kerch_Strait_Landsat.jpg/150px-Kerch_Strait_Lands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3249915" cy="2448272"/>
          </a:xfrm>
          <a:prstGeom prst="rect">
            <a:avLst/>
          </a:prstGeom>
          <a:noFill/>
        </p:spPr>
      </p:pic>
      <p:pic>
        <p:nvPicPr>
          <p:cNvPr id="19460" name="Picture 4" descr="http://upload.wikimedia.org/wikipedia/commons/thumb/1/16/Bering_Strait.jpeg/250px-Bering_Strai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268760"/>
            <a:ext cx="4979274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301208"/>
            <a:ext cx="8686800" cy="922933"/>
          </a:xfrm>
        </p:spPr>
        <p:txBody>
          <a:bodyPr>
            <a:normAutofit fontScale="92500" lnSpcReduction="10000"/>
          </a:bodyPr>
          <a:lstStyle/>
          <a:p>
            <a:r>
              <a:rPr lang="el-GR" b="1" i="1" u="sng" dirty="0" smtClean="0">
                <a:solidFill>
                  <a:srgbClr val="002060"/>
                </a:solidFill>
              </a:rPr>
              <a:t>Σκόπελος: </a:t>
            </a:r>
            <a:r>
              <a:rPr lang="el-GR" dirty="0" smtClean="0">
                <a:solidFill>
                  <a:srgbClr val="002060"/>
                </a:solidFill>
              </a:rPr>
              <a:t>ένας βράχος μέσα στη θάλασσα που φαίνεται μόνο η κορυφή του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21506" name="Picture 2" descr="http://nationalpride.files.wordpress.com/2010/07/l_4107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4981575" cy="3667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5157192"/>
            <a:ext cx="8686800" cy="922933"/>
          </a:xfrm>
        </p:spPr>
        <p:txBody>
          <a:bodyPr>
            <a:normAutofit fontScale="92500" lnSpcReduction="10000"/>
          </a:bodyPr>
          <a:lstStyle/>
          <a:p>
            <a:r>
              <a:rPr lang="el-GR" b="1" i="1" u="sng" dirty="0" smtClean="0">
                <a:solidFill>
                  <a:srgbClr val="002060"/>
                </a:solidFill>
              </a:rPr>
              <a:t>Ύφαλος :</a:t>
            </a:r>
            <a:r>
              <a:rPr lang="el-GR" dirty="0" smtClean="0">
                <a:solidFill>
                  <a:srgbClr val="002060"/>
                </a:solidFill>
              </a:rPr>
              <a:t>ένας βράχος μέσα στη θάλασσα που δε φαίνεται καθόλου.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20482" name="Picture 2" descr="http://t0.gstatic.com/images?q=tbn:ANd9GcRSsiwEsYyPlyiCsFuHMUwKCOPxmQw-lBqvmBSN7QiwD_1eLY3p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5760640" cy="4314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104</Words>
  <Application>Microsoft Office PowerPoint</Application>
  <PresentationFormat>Προβολή στην οθόνη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Διαστημικό</vt:lpstr>
      <vt:lpstr>ΕΝΑΣ    ΤΟΠΟΣ    ΠΑΡΑΘΑΛΑΣΣΙΟΣ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ΕΝΑΣ    ΤΟΠΟΣ    ΠΑΡΑΘΑΛΑΣΣΙΟΣ</dc:title>
  <dc:creator>anatoli</dc:creator>
  <cp:lastModifiedBy>anatoli</cp:lastModifiedBy>
  <cp:revision>10</cp:revision>
  <dcterms:created xsi:type="dcterms:W3CDTF">2012-01-11T17:38:21Z</dcterms:created>
  <dcterms:modified xsi:type="dcterms:W3CDTF">2012-01-11T18:42:52Z</dcterms:modified>
</cp:coreProperties>
</file>